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Spline Sans"/>
      <p:regular r:id="rId14"/>
    </p:embeddedFont>
    <p:embeddedFont>
      <p:font typeface="Spline Sans"/>
      <p:regular r:id="rId15"/>
    </p:embeddedFon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2-1.png>
</file>

<file path=ppt/media/image-3-1.png>
</file>

<file path=ppt/media/image-4-1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62814"/>
            <a:ext cx="7415927" cy="2838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450"/>
              </a:lnSpc>
              <a:buNone/>
            </a:pPr>
            <a:r>
              <a:rPr lang="en-US" sz="5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Displaying Live IP Camera Feed Using Python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4772025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presentation explores how to access and display live video streams from IP cameras using Python, with a focus on basic image processing techniques and essential libraries.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6253282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6260902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6234827"/>
            <a:ext cx="2564011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Anand Prajapati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21480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Introduction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54853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70491" y="3661648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354853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Objective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4039553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Learn how to access and display a live video feed from an IP camera using Python.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354853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81682" y="3661648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354853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Technologies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4039553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We'll utilize OpenCV for image processing, urllib for fetching the image data, and imutils for resizing the image.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503" y="616387"/>
            <a:ext cx="4981575" cy="6226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Code Overview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1105495" y="1575316"/>
            <a:ext cx="30480" cy="6040993"/>
          </a:xfrm>
          <a:prstGeom prst="roundRect">
            <a:avLst>
              <a:gd name="adj" fmla="val 110322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342430" y="2064425"/>
            <a:ext cx="784503" cy="30480"/>
          </a:xfrm>
          <a:prstGeom prst="roundRect">
            <a:avLst>
              <a:gd name="adj" fmla="val 1103220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868561" y="1827490"/>
            <a:ext cx="504349" cy="504349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6084" y="1930241"/>
            <a:ext cx="129302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353628" y="1799392"/>
            <a:ext cx="2490787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Fetch Image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353628" y="2245162"/>
            <a:ext cx="6005870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Retrieve a snapshot (JPEG) from the IP camera's URL.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42430" y="3541038"/>
            <a:ext cx="784503" cy="30480"/>
          </a:xfrm>
          <a:prstGeom prst="roundRect">
            <a:avLst>
              <a:gd name="adj" fmla="val 1103220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868561" y="3304103"/>
            <a:ext cx="504349" cy="504349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7630" y="3406854"/>
            <a:ext cx="166211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353628" y="3276005"/>
            <a:ext cx="2490787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Decode Image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353628" y="3721775"/>
            <a:ext cx="6005870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Convert the byte stream into an OpenCV-compatible format for processing.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42430" y="5376267"/>
            <a:ext cx="784503" cy="30480"/>
          </a:xfrm>
          <a:prstGeom prst="roundRect">
            <a:avLst>
              <a:gd name="adj" fmla="val 1103220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868561" y="5139333"/>
            <a:ext cx="504349" cy="504349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3224" y="5242084"/>
            <a:ext cx="175022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353628" y="5111234"/>
            <a:ext cx="2490787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Display Image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353628" y="5557004"/>
            <a:ext cx="6005870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Continuously show the image in a window for visualization.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1342430" y="6852880"/>
            <a:ext cx="784503" cy="30480"/>
          </a:xfrm>
          <a:prstGeom prst="roundRect">
            <a:avLst>
              <a:gd name="adj" fmla="val 1103220"/>
            </a:avLst>
          </a:prstGeom>
          <a:solidFill>
            <a:srgbClr val="091231"/>
          </a:solidFill>
          <a:ln/>
        </p:spPr>
      </p:sp>
      <p:sp>
        <p:nvSpPr>
          <p:cNvPr id="21" name="Shape 18"/>
          <p:cNvSpPr/>
          <p:nvPr/>
        </p:nvSpPr>
        <p:spPr>
          <a:xfrm>
            <a:off x="868561" y="6615946"/>
            <a:ext cx="504349" cy="504349"/>
          </a:xfrm>
          <a:prstGeom prst="roundRect">
            <a:avLst>
              <a:gd name="adj" fmla="val 66672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1036201" y="6718697"/>
            <a:ext cx="168950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2353628" y="6587847"/>
            <a:ext cx="2490787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Exit Program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2353628" y="7033617"/>
            <a:ext cx="6005870" cy="358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Close the feed when the user presses the 'q' key.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872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2356" y="3448169"/>
            <a:ext cx="5382578" cy="597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1 – Import Libraries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752356" y="4367808"/>
            <a:ext cx="13125688" cy="3100745"/>
          </a:xfrm>
          <a:prstGeom prst="roundRect">
            <a:avLst>
              <a:gd name="adj" fmla="val 1040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59976" y="4375428"/>
            <a:ext cx="13110448" cy="61710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74884" y="4511993"/>
            <a:ext cx="6121598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Library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533918" y="4511993"/>
            <a:ext cx="6121598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Purpose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59976" y="4992529"/>
            <a:ext cx="13110448" cy="61710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74884" y="5129093"/>
            <a:ext cx="6121598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urllib.request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533918" y="5129093"/>
            <a:ext cx="6121598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Fetches the image from the camera's URL.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759976" y="5609630"/>
            <a:ext cx="13110448" cy="61710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74884" y="5746194"/>
            <a:ext cx="6121598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cv2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533918" y="5746194"/>
            <a:ext cx="6121598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Handles OpenCV functions, such as image decoding and display.</a:t>
            </a:r>
            <a:endParaRPr lang="en-US" sz="1650" dirty="0"/>
          </a:p>
        </p:txBody>
      </p:sp>
      <p:sp>
        <p:nvSpPr>
          <p:cNvPr id="14" name="Shape 11"/>
          <p:cNvSpPr/>
          <p:nvPr/>
        </p:nvSpPr>
        <p:spPr>
          <a:xfrm>
            <a:off x="759976" y="6226731"/>
            <a:ext cx="13110448" cy="61710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74884" y="6363295"/>
            <a:ext cx="6121598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numpy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7533918" y="6363295"/>
            <a:ext cx="6121598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Manages image data in a numerical format.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59976" y="6843832"/>
            <a:ext cx="13110448" cy="61710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74884" y="6980396"/>
            <a:ext cx="6121598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imutils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7533918" y="6980396"/>
            <a:ext cx="6121598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Resizes images for optimal display.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67307"/>
            <a:ext cx="1107412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2 – Accessing and Decoding the Image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URL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15992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IP camera's URL that hosts the image stream (e.g., `http://10.183.188.158:8080/shot.jpg`).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Fetching the Image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1599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`urllib.request.urlopen(url)` to retrieve the image data as a byte stream.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702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Decoding the Image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159925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Employ `cv2.imdecode(imgnp, -1)` to decode the byte stream into an OpenCV-compatible image format.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2990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8320" y="3696414"/>
            <a:ext cx="10640854" cy="673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Step 3 – Resizing and Displaying the Image</a:t>
            </a:r>
            <a:endParaRPr lang="en-US" sz="4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320" y="4733211"/>
            <a:ext cx="6466880" cy="9695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90613" y="6066234"/>
            <a:ext cx="2693313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Resizing the Image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1090613" y="6548199"/>
            <a:ext cx="5982295" cy="7755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`imutils.resize(img, width=450)` to resize the image to a desired width for better visualization.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733211"/>
            <a:ext cx="6466880" cy="9695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57492" y="6066234"/>
            <a:ext cx="2693313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Displaying the Image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557492" y="6548199"/>
            <a:ext cx="5982295" cy="7755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Employ `cv2.imshow("CameraFeed", img)` to display the image in a window titled "CameraFeed".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21550"/>
            <a:ext cx="678644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Applications &amp; Conclusion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2977634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384167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Security Monitoring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350437" y="4332684"/>
            <a:ext cx="3522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Live feeds from IP cameras can be used for real-time security monitoring, allowing you to observe and react to events in a timely manner.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542" y="2977634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43542" y="384167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IoT Projects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10243542" y="4332684"/>
            <a:ext cx="3522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Integrate live camera streams into your Python-based IoT systems for enhanced functionality, such as remote monitoring and control.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2024-11-17T16:05:43Z</dcterms:created>
  <dcterms:modified xsi:type="dcterms:W3CDTF">2024-11-17T16:05:43Z</dcterms:modified>
</cp:coreProperties>
</file>